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CONSAGRANDO-NOS A 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CONSAGRANDO-NOS A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Consagrando-nos a Ti, </a:t>
            </a:r>
          </a:p>
          <a:p>
            <a:r>
              <a:rPr lang="pt-BR" dirty="0"/>
              <a:t>Imploramos Tua proteção; </a:t>
            </a:r>
          </a:p>
          <a:p>
            <a:r>
              <a:rPr lang="pt-BR" dirty="0"/>
              <a:t>Ó, presente sê aqui, </a:t>
            </a:r>
          </a:p>
          <a:p>
            <a:r>
              <a:rPr lang="pt-BR" dirty="0"/>
              <a:t>Concedendo Tua direção.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CONSAGRANDO-NOS A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21EB99-E897-4325-B33C-411615390C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Cada vez, mais e mais, </a:t>
            </a:r>
          </a:p>
          <a:p>
            <a:r>
              <a:rPr lang="pt-BR" dirty="0"/>
              <a:t>Mostra-nos o Teu favor; </a:t>
            </a:r>
          </a:p>
          <a:p>
            <a:r>
              <a:rPr lang="pt-BR" dirty="0"/>
              <a:t>Une-nos em Ti, Senhor, </a:t>
            </a:r>
          </a:p>
          <a:p>
            <a:r>
              <a:rPr lang="pt-BR" dirty="0"/>
              <a:t>Pelos laços do divino amor.</a:t>
            </a:r>
          </a:p>
        </p:txBody>
      </p:sp>
    </p:spTree>
    <p:extLst>
      <p:ext uri="{BB962C8B-B14F-4D97-AF65-F5344CB8AC3E}">
        <p14:creationId xmlns:p14="http://schemas.microsoft.com/office/powerpoint/2010/main" val="2368004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CONSAGRANDO-NOS A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Através da provação,</a:t>
            </a:r>
          </a:p>
          <a:p>
            <a:r>
              <a:rPr lang="pt-BR" dirty="0"/>
              <a:t>Guia sempre, sempre com amor; </a:t>
            </a:r>
          </a:p>
          <a:p>
            <a:r>
              <a:rPr lang="pt-BR" dirty="0"/>
              <a:t>Guarda-nos o coração,</a:t>
            </a:r>
          </a:p>
          <a:p>
            <a:r>
              <a:rPr lang="pt-BR" dirty="0"/>
              <a:t>Revestindo-o sempre de fervor. </a:t>
            </a:r>
          </a:p>
        </p:txBody>
      </p:sp>
    </p:spTree>
    <p:extLst>
      <p:ext uri="{BB962C8B-B14F-4D97-AF65-F5344CB8AC3E}">
        <p14:creationId xmlns:p14="http://schemas.microsoft.com/office/powerpoint/2010/main" val="2465623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CONSAGRANDO-NOS A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21EB99-E897-4325-B33C-411615390C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Cada vez, mais e mais, </a:t>
            </a:r>
          </a:p>
          <a:p>
            <a:r>
              <a:rPr lang="pt-BR" dirty="0"/>
              <a:t>Mostra-nos o Teu favor; </a:t>
            </a:r>
          </a:p>
          <a:p>
            <a:r>
              <a:rPr lang="pt-BR" dirty="0"/>
              <a:t>Une-nos em Ti, Senhor, </a:t>
            </a:r>
          </a:p>
          <a:p>
            <a:r>
              <a:rPr lang="pt-BR" dirty="0"/>
              <a:t>Pelos laços do divino amor.</a:t>
            </a:r>
          </a:p>
        </p:txBody>
      </p:sp>
    </p:spTree>
    <p:extLst>
      <p:ext uri="{BB962C8B-B14F-4D97-AF65-F5344CB8AC3E}">
        <p14:creationId xmlns:p14="http://schemas.microsoft.com/office/powerpoint/2010/main" val="597683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CONSAGRANDO-NOS A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Habilita-nos, Senhor, </a:t>
            </a:r>
          </a:p>
          <a:p>
            <a:r>
              <a:rPr lang="pt-BR" dirty="0"/>
              <a:t>Outorgando sempre mais poder; </a:t>
            </a:r>
          </a:p>
          <a:p>
            <a:r>
              <a:rPr lang="pt-BR" dirty="0"/>
              <a:t>Ao Teu povo, bom Pastor, </a:t>
            </a:r>
          </a:p>
          <a:p>
            <a:r>
              <a:rPr lang="pt-BR" dirty="0"/>
              <a:t>Imploramos bênçãos conceder.</a:t>
            </a:r>
          </a:p>
        </p:txBody>
      </p:sp>
    </p:spTree>
    <p:extLst>
      <p:ext uri="{BB962C8B-B14F-4D97-AF65-F5344CB8AC3E}">
        <p14:creationId xmlns:p14="http://schemas.microsoft.com/office/powerpoint/2010/main" val="1399826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CONSAGRANDO-NOS A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21EB99-E897-4325-B33C-411615390C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/>
              <a:t>Cada vez, </a:t>
            </a:r>
            <a:r>
              <a:rPr lang="pt-BR" dirty="0"/>
              <a:t>mais e mais, </a:t>
            </a:r>
          </a:p>
          <a:p>
            <a:r>
              <a:rPr lang="pt-BR" dirty="0"/>
              <a:t>Mostra-nos o Teu favor; </a:t>
            </a:r>
          </a:p>
          <a:p>
            <a:r>
              <a:rPr lang="pt-BR" dirty="0"/>
              <a:t>Une-nos em Ti, Senhor, </a:t>
            </a:r>
          </a:p>
          <a:p>
            <a:r>
              <a:rPr lang="pt-BR" dirty="0"/>
              <a:t>Pelos laços do divino amor.</a:t>
            </a:r>
          </a:p>
        </p:txBody>
      </p:sp>
    </p:spTree>
    <p:extLst>
      <p:ext uri="{BB962C8B-B14F-4D97-AF65-F5344CB8AC3E}">
        <p14:creationId xmlns:p14="http://schemas.microsoft.com/office/powerpoint/2010/main" val="941246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158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CONSAGRANDO-NOS A TI</vt:lpstr>
      <vt:lpstr>CONSAGRANDO-NOS A TI</vt:lpstr>
      <vt:lpstr>CONSAGRANDO-NOS A TI</vt:lpstr>
      <vt:lpstr>CONSAGRANDO-NOS A TI</vt:lpstr>
      <vt:lpstr>CONSAGRANDO-NOS A TI</vt:lpstr>
      <vt:lpstr>CONSAGRANDO-NOS A TI</vt:lpstr>
      <vt:lpstr>CONSAGRANDO-NOS A 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2019-06-12T22:28:06Z</dcterms:modified>
</cp:coreProperties>
</file>